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66"/>
    <p:restoredTop sz="94671"/>
  </p:normalViewPr>
  <p:slideViewPr>
    <p:cSldViewPr snapToGrid="0" snapToObjects="1">
      <p:cViewPr varScale="1">
        <p:scale>
          <a:sx n="147" d="100"/>
          <a:sy n="147" d="100"/>
        </p:scale>
        <p:origin x="232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fu.ca/students/admission/admission-requirements/fall-2020/cdn-highschool/bc-yuko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fu.ca/students/admission/admission-requirements/fall-2020/cdn-highschool/bc-yuko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fu.ca/students/admission/admission-requirements/fall-2020/cdn-highschool/bc-yuko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fu.ca/students/admission/admission-requirements/fall-2020/cdn-highschool/bc-yukon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8B34E-8912-134B-80A8-E93598BC5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6975" y="2709017"/>
            <a:ext cx="4913149" cy="1676714"/>
          </a:xfrm>
        </p:spPr>
        <p:txBody>
          <a:bodyPr/>
          <a:lstStyle/>
          <a:p>
            <a:r>
              <a:rPr lang="en-US" dirty="0"/>
              <a:t>Personal career interest project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AE650-01D0-3C46-B251-BA87C5347D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42961" y="4385733"/>
            <a:ext cx="717164" cy="3486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By SK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B468A6-0B0E-B845-9B35-5CDD5E1D1183}"/>
              </a:ext>
            </a:extLst>
          </p:cNvPr>
          <p:cNvSpPr txBox="1"/>
          <p:nvPr/>
        </p:nvSpPr>
        <p:spPr>
          <a:xfrm>
            <a:off x="846033" y="2162086"/>
            <a:ext cx="42387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My short list is …</a:t>
            </a:r>
          </a:p>
          <a:p>
            <a:r>
              <a:rPr lang="en-US" dirty="0"/>
              <a:t> business consultant </a:t>
            </a:r>
          </a:p>
          <a:p>
            <a:r>
              <a:rPr lang="en-US" dirty="0"/>
              <a:t> stock market analyst</a:t>
            </a:r>
          </a:p>
          <a:p>
            <a:r>
              <a:rPr lang="en-US" dirty="0"/>
              <a:t> video game developer</a:t>
            </a:r>
          </a:p>
          <a:p>
            <a:r>
              <a:rPr lang="en-US" dirty="0"/>
              <a:t> Director of marketing </a:t>
            </a:r>
          </a:p>
          <a:p>
            <a:r>
              <a:rPr lang="en-US" dirty="0"/>
              <a:t> neuroscientist </a:t>
            </a:r>
          </a:p>
          <a:p>
            <a:r>
              <a:rPr lang="en-US" dirty="0"/>
              <a:t> promoter</a:t>
            </a:r>
          </a:p>
          <a:p>
            <a:r>
              <a:rPr lang="en-US" dirty="0"/>
              <a:t> do my own start up</a:t>
            </a:r>
          </a:p>
        </p:txBody>
      </p:sp>
    </p:spTree>
    <p:extLst>
      <p:ext uri="{BB962C8B-B14F-4D97-AF65-F5344CB8AC3E}">
        <p14:creationId xmlns:p14="http://schemas.microsoft.com/office/powerpoint/2010/main" val="3002060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B53C4-CF73-A447-8051-9F89AA7F5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3" y="156330"/>
            <a:ext cx="4408712" cy="436428"/>
          </a:xfrm>
        </p:spPr>
        <p:txBody>
          <a:bodyPr>
            <a:normAutofit fontScale="90000"/>
          </a:bodyPr>
          <a:lstStyle/>
          <a:p>
            <a:r>
              <a:rPr lang="en-US" dirty="0"/>
              <a:t>Business consultant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4570C-B8D4-2644-BD05-D6A86B2E6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754" y="104144"/>
            <a:ext cx="9912527" cy="2618556"/>
          </a:xfrm>
        </p:spPr>
        <p:txBody>
          <a:bodyPr/>
          <a:lstStyle/>
          <a:p>
            <a:r>
              <a:rPr lang="en-US" dirty="0"/>
              <a:t>Education requirements would be </a:t>
            </a:r>
            <a:r>
              <a:rPr lang="en-CA" dirty="0"/>
              <a:t>a bachelor's degree in commerce and business administration.</a:t>
            </a:r>
            <a:r>
              <a:rPr lang="en-US" dirty="0"/>
              <a:t>  </a:t>
            </a:r>
          </a:p>
          <a:p>
            <a:r>
              <a:rPr lang="en-US" dirty="0"/>
              <a:t>These are some options of programs you would need to apply to get this jobs </a:t>
            </a:r>
          </a:p>
          <a:p>
            <a:r>
              <a:rPr lang="en-US" sz="1400" dirty="0"/>
              <a:t>To get into these specializations you would need to get credits from classes that are in this area as the specialization or major you want to go into</a:t>
            </a:r>
          </a:p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02A351-8058-F143-97E7-DFD9C01A6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386844"/>
              </p:ext>
            </p:extLst>
          </p:nvPr>
        </p:nvGraphicFramePr>
        <p:xfrm>
          <a:off x="285210" y="1904033"/>
          <a:ext cx="5645328" cy="3996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5328">
                  <a:extLst>
                    <a:ext uri="{9D8B030D-6E8A-4147-A177-3AD203B41FA5}">
                      <a16:colId xmlns:a16="http://schemas.microsoft.com/office/drawing/2014/main" val="881713734"/>
                    </a:ext>
                  </a:extLst>
                </a:gridCol>
              </a:tblGrid>
              <a:tr h="341801">
                <a:tc>
                  <a:txBody>
                    <a:bodyPr/>
                    <a:lstStyle/>
                    <a:p>
                      <a:r>
                        <a:rPr lang="en-US" dirty="0"/>
                        <a:t>SFU </a:t>
                      </a:r>
                      <a:r>
                        <a:rPr lang="en-US" dirty="0" err="1"/>
                        <a:t>Beedie</a:t>
                      </a:r>
                      <a:r>
                        <a:rPr lang="en-US" dirty="0"/>
                        <a:t> School of Business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114131"/>
                  </a:ext>
                </a:extLst>
              </a:tr>
              <a:tr h="598152">
                <a:tc>
                  <a:txBody>
                    <a:bodyPr/>
                    <a:lstStyle/>
                    <a:p>
                      <a:r>
                        <a:rPr lang="en-US" dirty="0"/>
                        <a:t>Majors : </a:t>
                      </a:r>
                    </a:p>
                    <a:p>
                      <a:r>
                        <a:rPr lang="en-US" dirty="0"/>
                        <a:t>The major will a business major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260445"/>
                  </a:ext>
                </a:extLst>
              </a:tr>
              <a:tr h="1110853">
                <a:tc>
                  <a:txBody>
                    <a:bodyPr/>
                    <a:lstStyle/>
                    <a:p>
                      <a:r>
                        <a:rPr lang="en-US" dirty="0"/>
                        <a:t>Specializations : Marketing, Finance, management info systems and entrepreneurship and innovation  </a:t>
                      </a:r>
                    </a:p>
                    <a:p>
                      <a:r>
                        <a:rPr lang="en-US" dirty="0"/>
                        <a:t>Specializations are chosen in second year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825487"/>
                  </a:ext>
                </a:extLst>
              </a:tr>
              <a:tr h="1879905">
                <a:tc>
                  <a:txBody>
                    <a:bodyPr/>
                    <a:lstStyle/>
                    <a:p>
                      <a:r>
                        <a:rPr lang="en-US" dirty="0"/>
                        <a:t>The requirements you need are: </a:t>
                      </a:r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 11, Language 11,</a:t>
                      </a:r>
                    </a:p>
                    <a:p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 11, Science 11, Social Studies 11 and five approved gr 12 courses from this link </a:t>
                      </a:r>
                      <a:r>
                        <a:rPr lang="en-CA" dirty="0">
                          <a:hlinkClick r:id="rId2"/>
                        </a:rPr>
                        <a:t>https://www.sfu.ca/students/admission/admission-requirements/fall-2020/cdn-highschool/bc-yukon.html</a:t>
                      </a:r>
                      <a:endParaRPr lang="en-CA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8050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4F98B20-74DC-074A-B394-A762BBD1AC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753033"/>
              </p:ext>
            </p:extLst>
          </p:nvPr>
        </p:nvGraphicFramePr>
        <p:xfrm>
          <a:off x="5930539" y="1900888"/>
          <a:ext cx="5625736" cy="399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5736">
                  <a:extLst>
                    <a:ext uri="{9D8B030D-6E8A-4147-A177-3AD203B41FA5}">
                      <a16:colId xmlns:a16="http://schemas.microsoft.com/office/drawing/2014/main" val="3396767458"/>
                    </a:ext>
                  </a:extLst>
                </a:gridCol>
              </a:tblGrid>
              <a:tr h="67032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UBC Sauder School of Business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400398"/>
                  </a:ext>
                </a:extLst>
              </a:tr>
              <a:tr h="1470995">
                <a:tc>
                  <a:txBody>
                    <a:bodyPr/>
                    <a:lstStyle/>
                    <a:p>
                      <a:r>
                        <a:rPr lang="en-US" dirty="0"/>
                        <a:t>Specializations would be: </a:t>
                      </a:r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Marketing,</a:t>
                      </a:r>
                      <a:br>
                        <a:rPr lang="en-CA" dirty="0"/>
                      </a:br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Operations and Logistics, Business Technology Management, Entrepreneurship, Finance</a:t>
                      </a:r>
                    </a:p>
                    <a:p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These are chosen in the third year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547288"/>
                  </a:ext>
                </a:extLst>
              </a:tr>
              <a:tr h="146141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Requirements you would need are: </a:t>
                      </a:r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Pre-Calculus 12, Pre-Calculus 11 or Foundations of Mathematics 12, English 11, English Studies 12, and A Science 11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698049"/>
                  </a:ext>
                </a:extLst>
              </a:tr>
              <a:tr h="3938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99820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19810A7-3CB4-364B-9966-1659591CC07E}"/>
              </a:ext>
            </a:extLst>
          </p:cNvPr>
          <p:cNvSpPr txBox="1"/>
          <p:nvPr/>
        </p:nvSpPr>
        <p:spPr>
          <a:xfrm>
            <a:off x="1193074" y="5897487"/>
            <a:ext cx="9074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year I have already taken the courses that are required, I just need to keep my marks up. Next year I’m going to take the courses that are required and I will try achieve the highest marks I can. </a:t>
            </a:r>
          </a:p>
        </p:txBody>
      </p:sp>
    </p:spTree>
    <p:extLst>
      <p:ext uri="{BB962C8B-B14F-4D97-AF65-F5344CB8AC3E}">
        <p14:creationId xmlns:p14="http://schemas.microsoft.com/office/powerpoint/2010/main" val="297784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384C5-95D9-8746-A868-44B88EE30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926" y="348344"/>
            <a:ext cx="4652553" cy="470262"/>
          </a:xfrm>
        </p:spPr>
        <p:txBody>
          <a:bodyPr>
            <a:normAutofit fontScale="90000"/>
          </a:bodyPr>
          <a:lstStyle/>
          <a:p>
            <a:r>
              <a:rPr lang="en-US" dirty="0"/>
              <a:t>Stock market analyst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DE50F-C981-F94B-8C38-5AEF07126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818607"/>
            <a:ext cx="9144000" cy="766354"/>
          </a:xfrm>
        </p:spPr>
        <p:txBody>
          <a:bodyPr>
            <a:normAutofit/>
          </a:bodyPr>
          <a:lstStyle/>
          <a:p>
            <a:r>
              <a:rPr lang="en-US" sz="1400" dirty="0"/>
              <a:t>The education requirement is a undergraduate degree in finance, economics, or accounting</a:t>
            </a:r>
          </a:p>
          <a:p>
            <a:r>
              <a:rPr lang="en-US" sz="1400" dirty="0"/>
              <a:t>Would prefer a MBA or a masters degree in finance.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3BA6A92-7932-D34E-98A7-7CABBB164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762644"/>
              </p:ext>
            </p:extLst>
          </p:nvPr>
        </p:nvGraphicFramePr>
        <p:xfrm>
          <a:off x="81280" y="1584961"/>
          <a:ext cx="5152571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2571">
                  <a:extLst>
                    <a:ext uri="{9D8B030D-6E8A-4147-A177-3AD203B41FA5}">
                      <a16:colId xmlns:a16="http://schemas.microsoft.com/office/drawing/2014/main" val="316442472"/>
                    </a:ext>
                  </a:extLst>
                </a:gridCol>
              </a:tblGrid>
              <a:tr h="55214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SFU </a:t>
                      </a:r>
                      <a:r>
                        <a:rPr lang="en-US" dirty="0" err="1"/>
                        <a:t>Beedie</a:t>
                      </a:r>
                      <a:r>
                        <a:rPr lang="en-US" dirty="0"/>
                        <a:t> School of Business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864625"/>
                  </a:ext>
                </a:extLst>
              </a:tr>
              <a:tr h="788778">
                <a:tc>
                  <a:txBody>
                    <a:bodyPr/>
                    <a:lstStyle/>
                    <a:p>
                      <a:r>
                        <a:rPr lang="en-US" dirty="0"/>
                        <a:t>Specializations or concentrations: Finance, accounting, strategic analyst, economics </a:t>
                      </a:r>
                    </a:p>
                    <a:p>
                      <a:r>
                        <a:rPr lang="en-US" dirty="0"/>
                        <a:t>These are also chosen in the second year.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161444"/>
                  </a:ext>
                </a:extLst>
              </a:tr>
              <a:tr h="9736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To get into these specializations you would need to get credits from classes that are in the same area as the specialization or major you want to go into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969086"/>
                  </a:ext>
                </a:extLst>
              </a:tr>
              <a:tr h="1647785">
                <a:tc>
                  <a:txBody>
                    <a:bodyPr/>
                    <a:lstStyle/>
                    <a:p>
                      <a:r>
                        <a:rPr lang="en-US" dirty="0"/>
                        <a:t>The requirements you need are: </a:t>
                      </a:r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 11, Language 11,</a:t>
                      </a:r>
                    </a:p>
                    <a:p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 11, Science 11, Social Studies 11 and five approved gr 12 courses from this link </a:t>
                      </a:r>
                      <a:r>
                        <a:rPr lang="en-CA" dirty="0">
                          <a:hlinkClick r:id="rId2"/>
                        </a:rPr>
                        <a:t>https://www.sfu.ca/students/admission/admission-requirements/fall-2020/cdn-highschool/bc-yukon.html</a:t>
                      </a:r>
                      <a:endParaRPr lang="en-CA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79538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D13C0F-8595-5247-9017-0BE94F2AC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185595"/>
              </p:ext>
            </p:extLst>
          </p:nvPr>
        </p:nvGraphicFramePr>
        <p:xfrm>
          <a:off x="5233851" y="1584961"/>
          <a:ext cx="448201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013">
                  <a:extLst>
                    <a:ext uri="{9D8B030D-6E8A-4147-A177-3AD203B41FA5}">
                      <a16:colId xmlns:a16="http://schemas.microsoft.com/office/drawing/2014/main" val="2034338940"/>
                    </a:ext>
                  </a:extLst>
                </a:gridCol>
              </a:tblGrid>
              <a:tr h="71845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Alberta School of Business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066101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Majors: Finance, accounting, strategic analyst, economics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663142"/>
                  </a:ext>
                </a:extLst>
              </a:tr>
              <a:tr h="16421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To get into these specializations you would need to get credits from classes that are in this area as the specialization or major you want to go into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703977"/>
                  </a:ext>
                </a:extLst>
              </a:tr>
              <a:tr h="195009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Pre-Calculus 12, Pre-Calculus 11 or Foundations of Mathematics 12, English 11, English Studies 12, A Science 11 and A Socials 11 or can be a certified socials 12 course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57587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6807100-B28D-B44E-89C3-80D5378133D4}"/>
              </a:ext>
            </a:extLst>
          </p:cNvPr>
          <p:cNvSpPr txBox="1"/>
          <p:nvPr/>
        </p:nvSpPr>
        <p:spPr>
          <a:xfrm>
            <a:off x="9715864" y="1584961"/>
            <a:ext cx="2368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also a business school my goals are the same as the previous slide</a:t>
            </a:r>
          </a:p>
        </p:txBody>
      </p:sp>
    </p:spTree>
    <p:extLst>
      <p:ext uri="{BB962C8B-B14F-4D97-AF65-F5344CB8AC3E}">
        <p14:creationId xmlns:p14="http://schemas.microsoft.com/office/powerpoint/2010/main" val="4192240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C8128-19B6-DF40-B9CF-61146440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game developer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3FDDF-E6ED-D04B-B138-8C5CEAA6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2" y="1593428"/>
            <a:ext cx="9067798" cy="566298"/>
          </a:xfrm>
        </p:spPr>
        <p:txBody>
          <a:bodyPr/>
          <a:lstStyle/>
          <a:p>
            <a:r>
              <a:rPr lang="en-US" dirty="0"/>
              <a:t>The education requirement is a bachelors degree in applied sciences or arts 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5A0467D-786D-6542-8DDB-CCD69B43E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241757"/>
              </p:ext>
            </p:extLst>
          </p:nvPr>
        </p:nvGraphicFramePr>
        <p:xfrm>
          <a:off x="685801" y="1876577"/>
          <a:ext cx="8128000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4920484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SFU Faculty of applied 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01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Major: </a:t>
                      </a:r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Computing Science Major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34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To get into this major you have have credits from classes that are in the same area as computer science. You would pick your major in the second year.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 Requirements to get into the program of BSc: </a:t>
                      </a:r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 11, Language 11,</a:t>
                      </a:r>
                    </a:p>
                    <a:p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 11, physics and </a:t>
                      </a:r>
                      <a:r>
                        <a:rPr lang="en-CA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</a:t>
                      </a:r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11, and you can take 5 grade 12 courses from this link</a:t>
                      </a:r>
                    </a:p>
                    <a:p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dirty="0">
                          <a:hlinkClick r:id="rId2"/>
                        </a:rPr>
                        <a:t>https://www.sfu.ca/students/admission/admission-requirements/fall-2020/cdn-highschool/bc-yukon.html</a:t>
                      </a:r>
                      <a:endParaRPr lang="en-CA" dirty="0"/>
                    </a:p>
                    <a:p>
                      <a:endParaRPr lang="en-CA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 Requirements to get into the program of BA: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00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CE70D87-92DC-CF47-B7A8-BD8A80716B12}"/>
              </a:ext>
            </a:extLst>
          </p:cNvPr>
          <p:cNvSpPr txBox="1"/>
          <p:nvPr/>
        </p:nvSpPr>
        <p:spPr>
          <a:xfrm>
            <a:off x="1018903" y="5695406"/>
            <a:ext cx="5695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I want to do this job I will still have all the required courses I need.</a:t>
            </a:r>
          </a:p>
        </p:txBody>
      </p:sp>
    </p:spTree>
    <p:extLst>
      <p:ext uri="{BB962C8B-B14F-4D97-AF65-F5344CB8AC3E}">
        <p14:creationId xmlns:p14="http://schemas.microsoft.com/office/powerpoint/2010/main" val="103180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05F35-7F04-194B-A791-B326E2083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 of Marketing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99546-B698-AB45-BA67-499A3BC89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670" y="241300"/>
            <a:ext cx="10131425" cy="3649133"/>
          </a:xfrm>
        </p:spPr>
        <p:txBody>
          <a:bodyPr/>
          <a:lstStyle/>
          <a:p>
            <a:r>
              <a:rPr lang="en-US" dirty="0"/>
              <a:t>You need a </a:t>
            </a:r>
            <a:r>
              <a:rPr lang="en-CA" dirty="0"/>
              <a:t>Bachelor’s degree in business, marketing, communications, or related field.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42DDF58-5428-474D-AE40-EC1E09ADA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201012"/>
              </p:ext>
            </p:extLst>
          </p:nvPr>
        </p:nvGraphicFramePr>
        <p:xfrm>
          <a:off x="685801" y="2292773"/>
          <a:ext cx="81280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362608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SFU </a:t>
                      </a:r>
                      <a:r>
                        <a:rPr lang="en-US" dirty="0" err="1"/>
                        <a:t>Beedie</a:t>
                      </a:r>
                      <a:r>
                        <a:rPr lang="en-US" dirty="0"/>
                        <a:t> School of Business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386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Majors : </a:t>
                      </a:r>
                    </a:p>
                    <a:p>
                      <a:r>
                        <a:rPr lang="en-US" dirty="0"/>
                        <a:t>The major will a business major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987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Specializations : Marketing, communications,</a:t>
                      </a:r>
                    </a:p>
                    <a:p>
                      <a:r>
                        <a:rPr lang="en-US" dirty="0"/>
                        <a:t> Specializations are chosen in second year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764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 requirements you need are: </a:t>
                      </a:r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 11, Language 11,</a:t>
                      </a:r>
                    </a:p>
                    <a:p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 11, Science 11, Social Studies 11 and five approved gr 12 courses from this link </a:t>
                      </a:r>
                      <a:r>
                        <a:rPr lang="en-CA" dirty="0">
                          <a:hlinkClick r:id="rId2"/>
                        </a:rPr>
                        <a:t>https://www.sfu.ca/students/admission/admission-requirements/fall-2020/cdn-highschool/bc-yukon.html</a:t>
                      </a:r>
                      <a:endParaRPr lang="en-CA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24385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61BAC64-0538-9448-B1A6-DADF0DFB7EC1}"/>
              </a:ext>
            </a:extLst>
          </p:cNvPr>
          <p:cNvSpPr/>
          <p:nvPr/>
        </p:nvSpPr>
        <p:spPr>
          <a:xfrm>
            <a:off x="8900160" y="2771391"/>
            <a:ext cx="32047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year I have already taken the courses that are required, I just need to keep my marks up. Next year I’m going to take the courses that are required and I will try achieve the highest marks I can. </a:t>
            </a:r>
          </a:p>
        </p:txBody>
      </p:sp>
    </p:spTree>
    <p:extLst>
      <p:ext uri="{BB962C8B-B14F-4D97-AF65-F5344CB8AC3E}">
        <p14:creationId xmlns:p14="http://schemas.microsoft.com/office/powerpoint/2010/main" val="2974144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BFE55-A23F-D943-BF56-938523893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7310" y="2656113"/>
            <a:ext cx="10131425" cy="1456267"/>
          </a:xfrm>
        </p:spPr>
        <p:txBody>
          <a:bodyPr/>
          <a:lstStyle/>
          <a:p>
            <a:r>
              <a:rPr lang="en-US" dirty="0"/>
              <a:t>Neuroscientist </a:t>
            </a:r>
          </a:p>
        </p:txBody>
      </p:sp>
    </p:spTree>
    <p:extLst>
      <p:ext uri="{BB962C8B-B14F-4D97-AF65-F5344CB8AC3E}">
        <p14:creationId xmlns:p14="http://schemas.microsoft.com/office/powerpoint/2010/main" val="3167384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61DCC-BB10-DB43-8B11-0EBED0915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2143" y="2577737"/>
            <a:ext cx="10131425" cy="1456267"/>
          </a:xfrm>
        </p:spPr>
        <p:txBody>
          <a:bodyPr/>
          <a:lstStyle/>
          <a:p>
            <a:r>
              <a:rPr lang="en-US" dirty="0"/>
              <a:t>Promoter </a:t>
            </a:r>
          </a:p>
        </p:txBody>
      </p:sp>
    </p:spTree>
    <p:extLst>
      <p:ext uri="{BB962C8B-B14F-4D97-AF65-F5344CB8AC3E}">
        <p14:creationId xmlns:p14="http://schemas.microsoft.com/office/powerpoint/2010/main" val="2851470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1404</TotalTime>
  <Words>714</Words>
  <Application>Microsoft Macintosh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Personal career interest project </vt:lpstr>
      <vt:lpstr>Business consultant </vt:lpstr>
      <vt:lpstr>Stock market analyst </vt:lpstr>
      <vt:lpstr>Video game developer </vt:lpstr>
      <vt:lpstr>Director of Marketing</vt:lpstr>
      <vt:lpstr>Neuroscientist </vt:lpstr>
      <vt:lpstr>Promoter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career interest project </dc:title>
  <dc:creator>Aarti Thakor</dc:creator>
  <cp:lastModifiedBy>Aarti Thakor</cp:lastModifiedBy>
  <cp:revision>29</cp:revision>
  <dcterms:created xsi:type="dcterms:W3CDTF">2019-10-03T00:21:36Z</dcterms:created>
  <dcterms:modified xsi:type="dcterms:W3CDTF">2019-10-03T23:45:47Z</dcterms:modified>
</cp:coreProperties>
</file>